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1" r:id="rId2"/>
    <p:sldId id="262" r:id="rId3"/>
    <p:sldId id="264" r:id="rId4"/>
    <p:sldId id="263" r:id="rId5"/>
    <p:sldId id="266" r:id="rId6"/>
    <p:sldId id="257" r:id="rId7"/>
    <p:sldId id="265" r:id="rId8"/>
    <p:sldId id="258" r:id="rId9"/>
    <p:sldId id="259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4B8A0-816B-4E12-A6E6-E177C5386659}" type="datetimeFigureOut">
              <a:rPr lang="vi-VN" smtClean="0"/>
              <a:pPr/>
              <a:t>08/10/2015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192BF9-9B30-494C-8C23-8B08A5F3154D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92BF9-9B30-494C-8C23-8B08A5F3154D}" type="slidenum">
              <a:rPr lang="vi-VN" smtClean="0"/>
              <a:pPr/>
              <a:t>5</a:t>
            </a:fld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endjetsesfolies.centerblog.net/rub-Gif-fleurs-5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hyperlink" Target="http://endjetsesfolies.centerblog.net/rub-Gif-fleurs-2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djetsesfolies.centerblog.net/rub-Gif-fleurs-5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endjetsesfolies.centerblog.net/rub-Gif-fleurs-5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hyperlink" Target="http://endjetsesfolies.centerblog.net/rub-Gif-fleurs-2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gif"/><Relationship Id="rId4" Type="http://schemas.openxmlformats.org/officeDocument/2006/relationships/hyperlink" Target="http://endjetsesfolies.centerblog.net/rub-Gif-fleurs-5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endjetsesfolies.centerblog.net/rub-Gif-fleurs-5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hyperlink" Target="http://endjetsesfolies.centerblog.net/rub-Gif-fleurs-2.ht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endjetsesfolies.centerblog.net/rub-Gif-fleurs-5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hyperlink" Target="http://endjetsesfolies.centerblog.net/rub-Gif-fleurs-2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43200" y="3810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14478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PHẦN 1. ÔN TẬP VÀ BỔ SUNG </a:t>
            </a:r>
            <a:endParaRPr lang="vi-VN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1981200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100 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27432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1.  </a:t>
            </a:r>
            <a:endParaRPr lang="vi-VN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3528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:  </a:t>
            </a:r>
            <a:endParaRPr lang="vi-VN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5051286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vi-VN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676400" y="4136886"/>
          <a:ext cx="609600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 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191000" y="41148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4</a:t>
            </a:r>
            <a:endParaRPr lang="vi-VN" sz="4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800600" y="41148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</a:t>
            </a:r>
            <a:endParaRPr lang="vi-VN" sz="4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410200" y="41148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6</a:t>
            </a:r>
            <a:endParaRPr lang="vi-VN" sz="4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019800" y="41148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7</a:t>
            </a:r>
            <a:endParaRPr lang="vi-VN" sz="4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629400" y="41148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8</a:t>
            </a:r>
            <a:endParaRPr lang="vi-VN" sz="4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239000" y="41148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9</a:t>
            </a:r>
            <a:endParaRPr lang="vi-VN" sz="4000" b="1" dirty="0">
              <a:solidFill>
                <a:srgbClr val="FFFF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81400" y="4136886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</a:t>
            </a:r>
            <a:endParaRPr lang="vi-VN" sz="4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" y="5737086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 </a:t>
            </a:r>
            <a:endParaRPr lang="vi-VN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48400" y="5660886"/>
            <a:ext cx="1143000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9 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48400" y="4953000"/>
            <a:ext cx="1143000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18" grpId="0"/>
      <p:bldP spid="19" grpId="0" animBg="1"/>
      <p:bldP spid="2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rees02.png"/>
          <p:cNvPicPr>
            <a:picLocks noGrp="1" noChangeAspect="1"/>
          </p:cNvPicPr>
          <p:nvPr isPhoto="1"/>
        </p:nvPicPr>
        <p:blipFill>
          <a:blip r:embed="rId2"/>
          <a:srcRect/>
          <a:stretch>
            <a:fillRect/>
          </a:stretch>
        </p:blipFill>
        <p:spPr bwMode="auto">
          <a:xfrm>
            <a:off x="1723986" y="1238220"/>
            <a:ext cx="5529262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95400" y="45720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TẠM BIỆTCÁC EM !</a:t>
            </a:r>
            <a:endParaRPr lang="vi-VN" sz="4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5400" y="1600200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100 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2860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2.  </a:t>
            </a:r>
            <a:endParaRPr lang="vi-VN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2895600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:  </a:t>
            </a:r>
            <a:endParaRPr lang="vi-VN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6" descr="une rose dans un coeur">
            <a:hlinkClick r:id="rId2" tooltip="Agrandir l'image de endjetsesfolies.centerblog.net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67400"/>
            <a:ext cx="1001110" cy="990600"/>
          </a:xfrm>
          <a:prstGeom prst="rect">
            <a:avLst/>
          </a:prstGeom>
          <a:noFill/>
        </p:spPr>
      </p:pic>
      <p:pic>
        <p:nvPicPr>
          <p:cNvPr id="12" name="Picture 6" descr="une rose dans un coeur">
            <a:hlinkClick r:id="rId2" tooltip="Agrandir l'image de endjetsesfolies.centerblog.net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389237">
            <a:off x="8219090" y="6019800"/>
            <a:ext cx="1001110" cy="990600"/>
          </a:xfrm>
          <a:prstGeom prst="rect">
            <a:avLst/>
          </a:prstGeom>
          <a:noFill/>
        </p:spPr>
      </p:pic>
      <p:pic>
        <p:nvPicPr>
          <p:cNvPr id="13" name="Picture 4" descr="Ligne de fleurs">
            <a:hlinkClick r:id="rId4" tooltip="Agrandir l'image de endjetsesfolies.centerblog.net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172200"/>
            <a:ext cx="9026526" cy="6858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743200" y="3810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rang3.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689725"/>
          </a:xfrm>
          <a:prstGeom prst="rect">
            <a:avLst/>
          </a:prstGeom>
          <a:noFill/>
        </p:spPr>
      </p:pic>
      <p:grpSp>
        <p:nvGrpSpPr>
          <p:cNvPr id="5" name="Group 4"/>
          <p:cNvGrpSpPr/>
          <p:nvPr/>
        </p:nvGrpSpPr>
        <p:grpSpPr>
          <a:xfrm>
            <a:off x="2819400" y="1066800"/>
            <a:ext cx="4724400" cy="609600"/>
            <a:chOff x="2819400" y="1143000"/>
            <a:chExt cx="4724400" cy="609600"/>
          </a:xfrm>
        </p:grpSpPr>
        <p:sp>
          <p:nvSpPr>
            <p:cNvPr id="6" name="TextBox 5"/>
            <p:cNvSpPr txBox="1"/>
            <p:nvPr/>
          </p:nvSpPr>
          <p:spPr>
            <a:xfrm>
              <a:off x="28194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12</a:t>
              </a:r>
              <a:endPara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4290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  <a:endPara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0386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14</a:t>
              </a:r>
              <a:endPara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15</a:t>
              </a:r>
              <a:endPara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1816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16</a:t>
              </a:r>
              <a:endPara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912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17</a:t>
              </a:r>
              <a:endPara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34200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19</a:t>
              </a:r>
              <a:endPara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209800" y="1676400"/>
            <a:ext cx="4724400" cy="609600"/>
            <a:chOff x="2819400" y="1143000"/>
            <a:chExt cx="4724400" cy="609600"/>
          </a:xfrm>
        </p:grpSpPr>
        <p:sp>
          <p:nvSpPr>
            <p:cNvPr id="14" name="TextBox 13"/>
            <p:cNvSpPr txBox="1"/>
            <p:nvPr/>
          </p:nvSpPr>
          <p:spPr>
            <a:xfrm>
              <a:off x="28194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21</a:t>
              </a:r>
              <a:endParaRPr lang="vi-VN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624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23</a:t>
              </a:r>
              <a:endParaRPr lang="vi-VN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720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24</a:t>
              </a:r>
              <a:endParaRPr lang="vi-VN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008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27</a:t>
              </a:r>
              <a:endParaRPr lang="vi-VN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934200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28</a:t>
              </a:r>
              <a:endParaRPr lang="vi-VN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676400" y="2286000"/>
            <a:ext cx="6019800" cy="609600"/>
            <a:chOff x="2819400" y="1143000"/>
            <a:chExt cx="4724400" cy="609600"/>
          </a:xfrm>
        </p:grpSpPr>
        <p:sp>
          <p:nvSpPr>
            <p:cNvPr id="20" name="TextBox 19"/>
            <p:cNvSpPr txBox="1"/>
            <p:nvPr/>
          </p:nvSpPr>
          <p:spPr>
            <a:xfrm>
              <a:off x="28194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30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764666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32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83284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33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661704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34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558742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36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037162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37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934200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39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271252" y="2895600"/>
            <a:ext cx="5424941" cy="609600"/>
            <a:chOff x="3286249" y="1143000"/>
            <a:chExt cx="4257551" cy="609600"/>
          </a:xfrm>
        </p:grpSpPr>
        <p:sp>
          <p:nvSpPr>
            <p:cNvPr id="28" name="TextBox 27"/>
            <p:cNvSpPr txBox="1"/>
            <p:nvPr/>
          </p:nvSpPr>
          <p:spPr>
            <a:xfrm>
              <a:off x="3286249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41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764666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42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673282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44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140129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45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58742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46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515588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48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934200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49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676400" y="3505200"/>
            <a:ext cx="5501148" cy="609600"/>
            <a:chOff x="2819400" y="1066800"/>
            <a:chExt cx="4317357" cy="609600"/>
          </a:xfrm>
        </p:grpSpPr>
        <p:sp>
          <p:nvSpPr>
            <p:cNvPr id="36" name="TextBox 35"/>
            <p:cNvSpPr txBox="1"/>
            <p:nvPr/>
          </p:nvSpPr>
          <p:spPr>
            <a:xfrm>
              <a:off x="2819400" y="10916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50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764666" y="10668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52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183284" y="10668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53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140124" y="10668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55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558742" y="10916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56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037163" y="10668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57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527157" y="10668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58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600200" y="4114800"/>
            <a:ext cx="6172200" cy="609600"/>
            <a:chOff x="2819400" y="1143000"/>
            <a:chExt cx="4844005" cy="609600"/>
          </a:xfrm>
        </p:grpSpPr>
        <p:sp>
          <p:nvSpPr>
            <p:cNvPr id="44" name="TextBox 43"/>
            <p:cNvSpPr txBox="1"/>
            <p:nvPr/>
          </p:nvSpPr>
          <p:spPr>
            <a:xfrm>
              <a:off x="28194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60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357623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61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243086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63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721507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64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199927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65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096965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67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053805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69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271252" y="4724400"/>
            <a:ext cx="5501148" cy="609600"/>
            <a:chOff x="3465658" y="1143000"/>
            <a:chExt cx="4317360" cy="609600"/>
          </a:xfrm>
        </p:grpSpPr>
        <p:sp>
          <p:nvSpPr>
            <p:cNvPr id="52" name="TextBox 51"/>
            <p:cNvSpPr txBox="1"/>
            <p:nvPr/>
          </p:nvSpPr>
          <p:spPr>
            <a:xfrm>
              <a:off x="3465658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71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884276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72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852692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74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319538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75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216577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77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646769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78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173418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79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661652" y="5334000"/>
            <a:ext cx="6110749" cy="609600"/>
            <a:chOff x="2927431" y="1143000"/>
            <a:chExt cx="4795778" cy="609600"/>
          </a:xfrm>
        </p:grpSpPr>
        <p:sp>
          <p:nvSpPr>
            <p:cNvPr id="60" name="TextBox 59"/>
            <p:cNvSpPr txBox="1"/>
            <p:nvPr/>
          </p:nvSpPr>
          <p:spPr>
            <a:xfrm>
              <a:off x="2927431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80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405851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81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302889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83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78131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84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678348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86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635188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88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113609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89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2271252" y="5867400"/>
            <a:ext cx="5501148" cy="609600"/>
            <a:chOff x="3286249" y="1143000"/>
            <a:chExt cx="4317359" cy="609600"/>
          </a:xfrm>
        </p:grpSpPr>
        <p:sp>
          <p:nvSpPr>
            <p:cNvPr id="68" name="TextBox 67"/>
            <p:cNvSpPr txBox="1"/>
            <p:nvPr/>
          </p:nvSpPr>
          <p:spPr>
            <a:xfrm>
              <a:off x="3286249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91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764666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92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183284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93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0919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95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558742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96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527162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98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994008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99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75" name="Picture 6" descr="une rose dans un coeur">
            <a:hlinkClick r:id="rId3" tooltip="Agrandir l'image de endjetsesfolies.centerblog.net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867400"/>
            <a:ext cx="100111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Box 77"/>
          <p:cNvSpPr txBox="1"/>
          <p:nvPr/>
        </p:nvSpPr>
        <p:spPr>
          <a:xfrm>
            <a:off x="1295400" y="1600200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100 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81000" y="22860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2.  </a:t>
            </a:r>
            <a:endParaRPr lang="vi-VN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57200" y="2895600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vi-VN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57200" y="3505200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vi-VN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248400" y="2782669"/>
            <a:ext cx="1752600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248400" y="3468469"/>
            <a:ext cx="1752600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99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4" name="Picture 6" descr="une rose dans un coeur">
            <a:hlinkClick r:id="rId2" tooltip="Agrandir l'image de endjetsesfolies.centerblog.net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67400"/>
            <a:ext cx="1001110" cy="990600"/>
          </a:xfrm>
          <a:prstGeom prst="rect">
            <a:avLst/>
          </a:prstGeom>
          <a:noFill/>
        </p:spPr>
      </p:pic>
      <p:pic>
        <p:nvPicPr>
          <p:cNvPr id="85" name="Picture 4" descr="Ligne de fleurs">
            <a:hlinkClick r:id="rId4" tooltip="Agrandir l'image de endjetsesfolies.centerblog.net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172200"/>
            <a:ext cx="9026526" cy="6858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743200" y="3810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1" grpId="0"/>
      <p:bldP spid="82" grpId="0" animBg="1"/>
      <p:bldP spid="8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 b="1"/>
          </a:p>
        </p:txBody>
      </p:sp>
      <p:pic>
        <p:nvPicPr>
          <p:cNvPr id="4" name="Picture 2" descr="Trang3.2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6689725"/>
          </a:xfrm>
          <a:prstGeom prst="rect">
            <a:avLst/>
          </a:prstGeom>
          <a:noFill/>
        </p:spPr>
      </p:pic>
      <p:grpSp>
        <p:nvGrpSpPr>
          <p:cNvPr id="5" name="Group 4"/>
          <p:cNvGrpSpPr/>
          <p:nvPr/>
        </p:nvGrpSpPr>
        <p:grpSpPr>
          <a:xfrm>
            <a:off x="2819400" y="1066800"/>
            <a:ext cx="4724400" cy="609600"/>
            <a:chOff x="2819400" y="1143000"/>
            <a:chExt cx="4724400" cy="609600"/>
          </a:xfrm>
        </p:grpSpPr>
        <p:sp>
          <p:nvSpPr>
            <p:cNvPr id="6" name="TextBox 5"/>
            <p:cNvSpPr txBox="1"/>
            <p:nvPr/>
          </p:nvSpPr>
          <p:spPr>
            <a:xfrm>
              <a:off x="28194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12</a:t>
              </a:r>
              <a:endPara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4290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  <a:endPara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0386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14</a:t>
              </a:r>
              <a:endPara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15</a:t>
              </a:r>
              <a:endPara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1816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16</a:t>
              </a:r>
              <a:endPara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912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17</a:t>
              </a:r>
              <a:endPara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34200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19</a:t>
              </a:r>
              <a:endPara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209800" y="1676400"/>
            <a:ext cx="4724400" cy="609600"/>
            <a:chOff x="2819400" y="1143000"/>
            <a:chExt cx="4724400" cy="609600"/>
          </a:xfrm>
        </p:grpSpPr>
        <p:sp>
          <p:nvSpPr>
            <p:cNvPr id="14" name="TextBox 13"/>
            <p:cNvSpPr txBox="1"/>
            <p:nvPr/>
          </p:nvSpPr>
          <p:spPr>
            <a:xfrm>
              <a:off x="28194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21</a:t>
              </a:r>
              <a:endParaRPr lang="vi-VN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624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23</a:t>
              </a:r>
              <a:endParaRPr lang="vi-VN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720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24</a:t>
              </a:r>
              <a:endParaRPr lang="vi-VN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008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27</a:t>
              </a:r>
              <a:endParaRPr lang="vi-VN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934200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28</a:t>
              </a:r>
              <a:endParaRPr lang="vi-VN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676400" y="2286000"/>
            <a:ext cx="6019800" cy="609600"/>
            <a:chOff x="2819400" y="1143000"/>
            <a:chExt cx="4724400" cy="609600"/>
          </a:xfrm>
        </p:grpSpPr>
        <p:sp>
          <p:nvSpPr>
            <p:cNvPr id="20" name="TextBox 19"/>
            <p:cNvSpPr txBox="1"/>
            <p:nvPr/>
          </p:nvSpPr>
          <p:spPr>
            <a:xfrm>
              <a:off x="28194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30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764666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32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83284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33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661704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34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558742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36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037162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37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934200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39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271252" y="2895600"/>
            <a:ext cx="5424941" cy="609600"/>
            <a:chOff x="3286249" y="1143000"/>
            <a:chExt cx="4257551" cy="609600"/>
          </a:xfrm>
        </p:grpSpPr>
        <p:sp>
          <p:nvSpPr>
            <p:cNvPr id="28" name="TextBox 27"/>
            <p:cNvSpPr txBox="1"/>
            <p:nvPr/>
          </p:nvSpPr>
          <p:spPr>
            <a:xfrm>
              <a:off x="3286249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41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764666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42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673282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44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140129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45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58742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46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515588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48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934200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49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676400" y="3505200"/>
            <a:ext cx="5501148" cy="609600"/>
            <a:chOff x="2819400" y="1066800"/>
            <a:chExt cx="4317357" cy="609600"/>
          </a:xfrm>
        </p:grpSpPr>
        <p:sp>
          <p:nvSpPr>
            <p:cNvPr id="36" name="TextBox 35"/>
            <p:cNvSpPr txBox="1"/>
            <p:nvPr/>
          </p:nvSpPr>
          <p:spPr>
            <a:xfrm>
              <a:off x="2819400" y="10916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50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764666" y="10668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52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183284" y="10668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53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140124" y="10668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55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558742" y="10916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56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037163" y="10668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57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527157" y="10668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58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600200" y="4114800"/>
            <a:ext cx="6172200" cy="609600"/>
            <a:chOff x="2819400" y="1143000"/>
            <a:chExt cx="4844005" cy="609600"/>
          </a:xfrm>
        </p:grpSpPr>
        <p:sp>
          <p:nvSpPr>
            <p:cNvPr id="44" name="TextBox 43"/>
            <p:cNvSpPr txBox="1"/>
            <p:nvPr/>
          </p:nvSpPr>
          <p:spPr>
            <a:xfrm>
              <a:off x="28194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60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357623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61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243086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63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721507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64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199927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65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096965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67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053805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69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271252" y="4724400"/>
            <a:ext cx="5501148" cy="609600"/>
            <a:chOff x="3465658" y="1143000"/>
            <a:chExt cx="4317360" cy="609600"/>
          </a:xfrm>
        </p:grpSpPr>
        <p:sp>
          <p:nvSpPr>
            <p:cNvPr id="52" name="TextBox 51"/>
            <p:cNvSpPr txBox="1"/>
            <p:nvPr/>
          </p:nvSpPr>
          <p:spPr>
            <a:xfrm>
              <a:off x="3465658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71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884276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72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852692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74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319538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75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216577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77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646769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78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173418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79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661652" y="5334000"/>
            <a:ext cx="6110749" cy="609600"/>
            <a:chOff x="2927431" y="1143000"/>
            <a:chExt cx="4795778" cy="609600"/>
          </a:xfrm>
        </p:grpSpPr>
        <p:sp>
          <p:nvSpPr>
            <p:cNvPr id="60" name="TextBox 59"/>
            <p:cNvSpPr txBox="1"/>
            <p:nvPr/>
          </p:nvSpPr>
          <p:spPr>
            <a:xfrm>
              <a:off x="2927431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80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405851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81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302889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83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78131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84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678348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86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635188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88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113609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89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2271252" y="5867400"/>
            <a:ext cx="5501148" cy="609600"/>
            <a:chOff x="3286249" y="1143000"/>
            <a:chExt cx="4317359" cy="609600"/>
          </a:xfrm>
        </p:grpSpPr>
        <p:sp>
          <p:nvSpPr>
            <p:cNvPr id="68" name="TextBox 67"/>
            <p:cNvSpPr txBox="1"/>
            <p:nvPr/>
          </p:nvSpPr>
          <p:spPr>
            <a:xfrm>
              <a:off x="3286249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91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764666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92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183284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93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0919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95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558742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96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527162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98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994008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99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75" name="Picture 6" descr="une rose dans un coeur">
            <a:hlinkClick r:id="rId4" tooltip="Agrandir l'image de endjetsesfolies.centerblog.net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867400"/>
            <a:ext cx="1001110" cy="990600"/>
          </a:xfrm>
          <a:prstGeom prst="rect">
            <a:avLst/>
          </a:prstGeom>
          <a:noFill/>
        </p:spPr>
      </p:pic>
      <p:sp>
        <p:nvSpPr>
          <p:cNvPr id="78" name="Oval 77"/>
          <p:cNvSpPr/>
          <p:nvPr/>
        </p:nvSpPr>
        <p:spPr>
          <a:xfrm>
            <a:off x="1676400" y="1066800"/>
            <a:ext cx="533400" cy="685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79" name="Oval 78"/>
          <p:cNvSpPr/>
          <p:nvPr/>
        </p:nvSpPr>
        <p:spPr>
          <a:xfrm>
            <a:off x="7010400" y="5791200"/>
            <a:ext cx="533400" cy="685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Box 74"/>
          <p:cNvSpPr txBox="1"/>
          <p:nvPr/>
        </p:nvSpPr>
        <p:spPr>
          <a:xfrm>
            <a:off x="381000" y="1524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3.  </a:t>
            </a:r>
            <a:endParaRPr lang="vi-VN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57200" y="762000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39 ;  </a:t>
            </a:r>
            <a:endParaRPr lang="vi-VN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57200" y="1371600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90 ;  </a:t>
            </a:r>
            <a:endParaRPr lang="vi-VN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9144000" y="572869"/>
            <a:ext cx="1752600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40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9144000" y="1295400"/>
            <a:ext cx="1752600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89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81000" y="2057400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99 ;  </a:t>
            </a:r>
            <a:endParaRPr lang="vi-VN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81000" y="2743200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99 ;  </a:t>
            </a:r>
            <a:endParaRPr lang="vi-VN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9144000" y="2057400"/>
            <a:ext cx="1752600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98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9144000" y="2743200"/>
            <a:ext cx="1752600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100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4" name="Picture 6" descr="une rose dans un coeur">
            <a:hlinkClick r:id="rId2" tooltip="Agrandir l'image de endjetsesfolies.centerblog.net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67400"/>
            <a:ext cx="1001110" cy="990600"/>
          </a:xfrm>
          <a:prstGeom prst="rect">
            <a:avLst/>
          </a:prstGeom>
          <a:noFill/>
        </p:spPr>
      </p:pic>
      <p:pic>
        <p:nvPicPr>
          <p:cNvPr id="85" name="Picture 4" descr="Ligne de fleurs">
            <a:hlinkClick r:id="rId4" tooltip="Agrandir l'image de endjetsesfolies.centerblog.net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172200"/>
            <a:ext cx="9026526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-4.62428E-6 L -0.49583 0.0027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06358E-6 L -0.3875 -0.0025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4624E-7 L -0.39583 -0.0136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" y="-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98844E-6 L -0.42916 -0.0025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7" grpId="0"/>
      <p:bldP spid="78" grpId="0" animBg="1"/>
      <p:bldP spid="79" grpId="0" animBg="1"/>
      <p:bldP spid="80" grpId="0"/>
      <p:bldP spid="81" grpId="0"/>
      <p:bldP spid="82" grpId="0" animBg="1"/>
      <p:bldP spid="8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 b="1"/>
          </a:p>
        </p:txBody>
      </p:sp>
      <p:pic>
        <p:nvPicPr>
          <p:cNvPr id="4" name="Picture 2" descr="Trang3.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689725"/>
          </a:xfrm>
          <a:prstGeom prst="rect">
            <a:avLst/>
          </a:prstGeom>
          <a:noFill/>
        </p:spPr>
      </p:pic>
      <p:grpSp>
        <p:nvGrpSpPr>
          <p:cNvPr id="5" name="Group 4"/>
          <p:cNvGrpSpPr/>
          <p:nvPr/>
        </p:nvGrpSpPr>
        <p:grpSpPr>
          <a:xfrm>
            <a:off x="2819400" y="1066800"/>
            <a:ext cx="4724400" cy="609600"/>
            <a:chOff x="2819400" y="1143000"/>
            <a:chExt cx="4724400" cy="609600"/>
          </a:xfrm>
        </p:grpSpPr>
        <p:sp>
          <p:nvSpPr>
            <p:cNvPr id="6" name="TextBox 5"/>
            <p:cNvSpPr txBox="1"/>
            <p:nvPr/>
          </p:nvSpPr>
          <p:spPr>
            <a:xfrm>
              <a:off x="28194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12</a:t>
              </a:r>
              <a:endPara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4290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  <a:endPara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0386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14</a:t>
              </a:r>
              <a:endPara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15</a:t>
              </a:r>
              <a:endPara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1816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16</a:t>
              </a:r>
              <a:endPara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912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17</a:t>
              </a:r>
              <a:endPara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34200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19</a:t>
              </a:r>
              <a:endPara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209800" y="1676400"/>
            <a:ext cx="4724400" cy="609600"/>
            <a:chOff x="2819400" y="1143000"/>
            <a:chExt cx="4724400" cy="609600"/>
          </a:xfrm>
        </p:grpSpPr>
        <p:sp>
          <p:nvSpPr>
            <p:cNvPr id="14" name="TextBox 13"/>
            <p:cNvSpPr txBox="1"/>
            <p:nvPr/>
          </p:nvSpPr>
          <p:spPr>
            <a:xfrm>
              <a:off x="28194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21</a:t>
              </a:r>
              <a:endParaRPr lang="vi-VN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624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23</a:t>
              </a:r>
              <a:endParaRPr lang="vi-VN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720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24</a:t>
              </a:r>
              <a:endParaRPr lang="vi-VN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008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27</a:t>
              </a:r>
              <a:endParaRPr lang="vi-VN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934200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28</a:t>
              </a:r>
              <a:endParaRPr lang="vi-VN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676400" y="2286000"/>
            <a:ext cx="6019800" cy="609600"/>
            <a:chOff x="2819400" y="1143000"/>
            <a:chExt cx="4724400" cy="609600"/>
          </a:xfrm>
        </p:grpSpPr>
        <p:sp>
          <p:nvSpPr>
            <p:cNvPr id="20" name="TextBox 19"/>
            <p:cNvSpPr txBox="1"/>
            <p:nvPr/>
          </p:nvSpPr>
          <p:spPr>
            <a:xfrm>
              <a:off x="28194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30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764666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32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83284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33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661704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34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558742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36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037162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37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934200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39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271252" y="2895600"/>
            <a:ext cx="5424941" cy="609600"/>
            <a:chOff x="3286249" y="1143000"/>
            <a:chExt cx="4257551" cy="609600"/>
          </a:xfrm>
        </p:grpSpPr>
        <p:sp>
          <p:nvSpPr>
            <p:cNvPr id="28" name="TextBox 27"/>
            <p:cNvSpPr txBox="1"/>
            <p:nvPr/>
          </p:nvSpPr>
          <p:spPr>
            <a:xfrm>
              <a:off x="3286249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41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764666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42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673282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44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140129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45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58742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46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515588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48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934200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49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676400" y="3505200"/>
            <a:ext cx="5501148" cy="609600"/>
            <a:chOff x="2819400" y="1066800"/>
            <a:chExt cx="4317357" cy="609600"/>
          </a:xfrm>
        </p:grpSpPr>
        <p:sp>
          <p:nvSpPr>
            <p:cNvPr id="36" name="TextBox 35"/>
            <p:cNvSpPr txBox="1"/>
            <p:nvPr/>
          </p:nvSpPr>
          <p:spPr>
            <a:xfrm>
              <a:off x="2819400" y="10916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50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764666" y="10668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52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183284" y="10668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53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140124" y="10668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55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558742" y="10916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56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037163" y="10668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57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527157" y="10668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58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600200" y="4114800"/>
            <a:ext cx="6172200" cy="609600"/>
            <a:chOff x="2819400" y="1143000"/>
            <a:chExt cx="4844005" cy="609600"/>
          </a:xfrm>
        </p:grpSpPr>
        <p:sp>
          <p:nvSpPr>
            <p:cNvPr id="44" name="TextBox 43"/>
            <p:cNvSpPr txBox="1"/>
            <p:nvPr/>
          </p:nvSpPr>
          <p:spPr>
            <a:xfrm>
              <a:off x="28194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60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357623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61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243086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63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721507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64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199927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65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096965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67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053805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69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271252" y="4724400"/>
            <a:ext cx="5501148" cy="609600"/>
            <a:chOff x="3465658" y="1143000"/>
            <a:chExt cx="4317360" cy="609600"/>
          </a:xfrm>
        </p:grpSpPr>
        <p:sp>
          <p:nvSpPr>
            <p:cNvPr id="52" name="TextBox 51"/>
            <p:cNvSpPr txBox="1"/>
            <p:nvPr/>
          </p:nvSpPr>
          <p:spPr>
            <a:xfrm>
              <a:off x="3465658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71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884276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72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852692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74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319538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75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216577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77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646769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78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173418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79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661652" y="5334000"/>
            <a:ext cx="6110749" cy="609600"/>
            <a:chOff x="2927431" y="1143000"/>
            <a:chExt cx="4795778" cy="609600"/>
          </a:xfrm>
        </p:grpSpPr>
        <p:sp>
          <p:nvSpPr>
            <p:cNvPr id="60" name="TextBox 59"/>
            <p:cNvSpPr txBox="1"/>
            <p:nvPr/>
          </p:nvSpPr>
          <p:spPr>
            <a:xfrm>
              <a:off x="2927431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80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405851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81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302889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83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78131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84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678348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86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635188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88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113609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89</a:t>
              </a:r>
              <a:endParaRPr lang="vi-VN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2271252" y="5867400"/>
            <a:ext cx="5501148" cy="609600"/>
            <a:chOff x="3286249" y="1143000"/>
            <a:chExt cx="4317359" cy="609600"/>
          </a:xfrm>
        </p:grpSpPr>
        <p:sp>
          <p:nvSpPr>
            <p:cNvPr id="68" name="TextBox 67"/>
            <p:cNvSpPr txBox="1"/>
            <p:nvPr/>
          </p:nvSpPr>
          <p:spPr>
            <a:xfrm>
              <a:off x="3286249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91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764666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92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183284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93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091900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95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558742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96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527162" y="11678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98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994008" y="1143000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99</a:t>
              </a:r>
              <a:endPara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6" name="Oval 75"/>
          <p:cNvSpPr/>
          <p:nvPr/>
        </p:nvSpPr>
        <p:spPr>
          <a:xfrm>
            <a:off x="1676400" y="2895600"/>
            <a:ext cx="533400" cy="685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77" name="Oval 76"/>
          <p:cNvSpPr/>
          <p:nvPr/>
        </p:nvSpPr>
        <p:spPr>
          <a:xfrm>
            <a:off x="7010400" y="5257800"/>
            <a:ext cx="533400" cy="685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78" name="Oval 77"/>
          <p:cNvSpPr/>
          <p:nvPr/>
        </p:nvSpPr>
        <p:spPr>
          <a:xfrm>
            <a:off x="6400800" y="5867400"/>
            <a:ext cx="533400" cy="685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80" name="Rounded Rectangle 79"/>
          <p:cNvSpPr/>
          <p:nvPr/>
        </p:nvSpPr>
        <p:spPr>
          <a:xfrm>
            <a:off x="7620000" y="5867400"/>
            <a:ext cx="1066800" cy="533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100</a:t>
            </a:r>
            <a:endParaRPr lang="vi-VN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  <p:bldP spid="78" grpId="0" animBg="1"/>
      <p:bldP spid="8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0" y="9906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3124200"/>
            <a:ext cx="906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; 20 ; 30 ; 40 ; 50 ; 60 ; 70 ; 80 ; 90 </a:t>
            </a:r>
            <a:endParaRPr lang="vi-VN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2286000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vi-VN" sz="40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6" descr="une rose dans un coeur">
            <a:hlinkClick r:id="rId2" tooltip="Agrandir l'image de endjetsesfolies.centerblog.net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67400"/>
            <a:ext cx="1001110" cy="9906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57200" y="3962400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50. </a:t>
            </a:r>
            <a:endParaRPr lang="vi-VN" sz="40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5257800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70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90. </a:t>
            </a:r>
            <a:endParaRPr lang="vi-VN" sz="40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4" descr="Ligne de fleurs">
            <a:hlinkClick r:id="rId4" tooltip="Agrandir l'image de endjetsesfolies.centerblog.net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172200"/>
            <a:ext cx="9026526" cy="6858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1295400" y="1524000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100 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4572000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70. </a:t>
            </a:r>
            <a:endParaRPr lang="vi-VN" sz="40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0" y="9906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1524000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100 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0" y="2895600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vi-VN" sz="4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441</Words>
  <Application>Microsoft Office PowerPoint</Application>
  <PresentationFormat>On-screen Show (4:3)</PresentationFormat>
  <Paragraphs>235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KTC_Computer</dc:creator>
  <cp:lastModifiedBy>user</cp:lastModifiedBy>
  <cp:revision>37</cp:revision>
  <dcterms:created xsi:type="dcterms:W3CDTF">2006-08-16T00:00:00Z</dcterms:created>
  <dcterms:modified xsi:type="dcterms:W3CDTF">2015-10-08T10:52:56Z</dcterms:modified>
</cp:coreProperties>
</file>